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sldIdLst>
    <p:sldId id="256" r:id="rId2"/>
    <p:sldId id="260" r:id="rId3"/>
    <p:sldId id="262" r:id="rId4"/>
    <p:sldId id="261" r:id="rId5"/>
    <p:sldId id="257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649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714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68988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93322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842889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395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010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91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846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8019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867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379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139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713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383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7191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14942-ACA3-4680-B77A-B8A1BE47D180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42C54B3-41AE-4305-B89C-4C785E4215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84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pPr algn="ctr"/>
            <a:r>
              <a:rPr lang="ko-KR" altLang="en-US" b="1" dirty="0" smtClean="0"/>
              <a:t>손가락 인식 프로젝트</a:t>
            </a:r>
            <a:endParaRPr lang="ko-KR" altLang="en-US" b="1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endParaRPr lang="en-US" altLang="ko-KR" sz="2800" dirty="0" smtClean="0"/>
          </a:p>
          <a:p>
            <a:endParaRPr lang="en-US" altLang="ko-KR" sz="2800" dirty="0"/>
          </a:p>
          <a:p>
            <a:pPr algn="r"/>
            <a:r>
              <a:rPr lang="en-US" altLang="ko-KR" sz="3600" dirty="0" smtClean="0"/>
              <a:t>12</a:t>
            </a:r>
            <a:r>
              <a:rPr lang="ko-KR" altLang="en-US" sz="3600" dirty="0" smtClean="0"/>
              <a:t>조 </a:t>
            </a:r>
            <a:r>
              <a:rPr lang="en-US" altLang="ko-KR" sz="3600" dirty="0" smtClean="0"/>
              <a:t>: </a:t>
            </a:r>
            <a:r>
              <a:rPr lang="ko-KR" altLang="en-US" sz="3600" dirty="0" smtClean="0"/>
              <a:t>김영빈 </a:t>
            </a:r>
            <a:r>
              <a:rPr lang="ko-KR" altLang="en-US" sz="3600" dirty="0" err="1" smtClean="0"/>
              <a:t>김진솔</a:t>
            </a:r>
            <a:r>
              <a:rPr lang="ko-KR" altLang="en-US" sz="3600" dirty="0" smtClean="0"/>
              <a:t> 김유찬 </a:t>
            </a:r>
            <a:r>
              <a:rPr lang="ko-KR" altLang="en-US" sz="3600" dirty="0" err="1" smtClean="0"/>
              <a:t>송종훈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967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0560" y="190500"/>
            <a:ext cx="10863072" cy="950976"/>
          </a:xfrm>
        </p:spPr>
        <p:txBody>
          <a:bodyPr anchor="t"/>
          <a:lstStyle/>
          <a:p>
            <a:r>
              <a:rPr lang="ko-KR" altLang="en-US" sz="2800" b="1" dirty="0" err="1" smtClean="0">
                <a:solidFill>
                  <a:schemeClr val="tx1"/>
                </a:solidFill>
              </a:rPr>
              <a:t>파이썬</a:t>
            </a:r>
            <a:r>
              <a:rPr lang="ko-KR" altLang="en-US" sz="2800" b="1" dirty="0" smtClean="0">
                <a:solidFill>
                  <a:schemeClr val="tx1"/>
                </a:solidFill>
              </a:rPr>
              <a:t> 코드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160" y="665988"/>
            <a:ext cx="6695440" cy="5854700"/>
          </a:xfrm>
        </p:spPr>
      </p:pic>
    </p:spTree>
    <p:extLst>
      <p:ext uri="{BB962C8B-B14F-4D97-AF65-F5344CB8AC3E}">
        <p14:creationId xmlns:p14="http://schemas.microsoft.com/office/powerpoint/2010/main" val="262369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0560" y="190500"/>
            <a:ext cx="10863072" cy="950976"/>
          </a:xfrm>
        </p:spPr>
        <p:txBody>
          <a:bodyPr anchor="t"/>
          <a:lstStyle/>
          <a:p>
            <a:r>
              <a:rPr lang="ko-KR" altLang="en-US" sz="2800" b="1" dirty="0" err="1" smtClean="0"/>
              <a:t>파이썬</a:t>
            </a:r>
            <a:r>
              <a:rPr lang="ko-KR" altLang="en-US" sz="2800" b="1" dirty="0" smtClean="0"/>
              <a:t> 코드</a:t>
            </a:r>
            <a:endParaRPr lang="ko-KR" altLang="en-US" sz="2800" b="1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665988"/>
            <a:ext cx="8178800" cy="5740400"/>
          </a:xfrm>
        </p:spPr>
      </p:pic>
    </p:spTree>
    <p:extLst>
      <p:ext uri="{BB962C8B-B14F-4D97-AF65-F5344CB8AC3E}">
        <p14:creationId xmlns:p14="http://schemas.microsoft.com/office/powerpoint/2010/main" val="64113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63386" y="0"/>
            <a:ext cx="581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err="1" smtClean="0"/>
              <a:t>아두이노</a:t>
            </a:r>
            <a:r>
              <a:rPr lang="ko-KR" altLang="en-US" sz="2800" b="1" dirty="0" smtClean="0"/>
              <a:t> 코드 </a:t>
            </a:r>
            <a:endParaRPr lang="ko-KR" altLang="en-US" sz="2800" b="1" dirty="0"/>
          </a:p>
        </p:txBody>
      </p:sp>
      <p:pic>
        <p:nvPicPr>
          <p:cNvPr id="11" name="내용 개체 틀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3386" y="523220"/>
            <a:ext cx="6220314" cy="6169680"/>
          </a:xfrm>
        </p:spPr>
      </p:pic>
    </p:spTree>
    <p:extLst>
      <p:ext uri="{BB962C8B-B14F-4D97-AF65-F5344CB8AC3E}">
        <p14:creationId xmlns:p14="http://schemas.microsoft.com/office/powerpoint/2010/main" val="60740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kaoTalk_20221207_11522482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7900" y="469900"/>
            <a:ext cx="10160000" cy="5715000"/>
          </a:xfrm>
        </p:spPr>
      </p:pic>
    </p:spTree>
    <p:extLst>
      <p:ext uri="{BB962C8B-B14F-4D97-AF65-F5344CB8AC3E}">
        <p14:creationId xmlns:p14="http://schemas.microsoft.com/office/powerpoint/2010/main" val="628806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70100" y="2667000"/>
            <a:ext cx="7607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 smtClean="0"/>
              <a:t>감사합니다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1314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줄기">
  <a:themeElements>
    <a:clrScheme name="줄기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줄기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줄기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54</TotalTime>
  <Words>18</Words>
  <Application>Microsoft Office PowerPoint</Application>
  <PresentationFormat>와이드스크린</PresentationFormat>
  <Paragraphs>8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HY중고딕</vt:lpstr>
      <vt:lpstr>Arial</vt:lpstr>
      <vt:lpstr>Century Gothic</vt:lpstr>
      <vt:lpstr>Wingdings 3</vt:lpstr>
      <vt:lpstr>줄기</vt:lpstr>
      <vt:lpstr>손가락 인식 프로젝트</vt:lpstr>
      <vt:lpstr>파이썬 코드</vt:lpstr>
      <vt:lpstr>파이썬 코드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제어실습</dc:title>
  <dc:creator>Windows 사용자</dc:creator>
  <cp:lastModifiedBy>Windows 사용자</cp:lastModifiedBy>
  <cp:revision>4</cp:revision>
  <dcterms:created xsi:type="dcterms:W3CDTF">2022-12-07T02:51:05Z</dcterms:created>
  <dcterms:modified xsi:type="dcterms:W3CDTF">2022-12-07T03:45:10Z</dcterms:modified>
</cp:coreProperties>
</file>

<file path=docProps/thumbnail.jpeg>
</file>